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293720" y="1450528"/>
            <a:ext cx="116044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Подводя итоги по курсу обучения могу сказать</a:t>
            </a:r>
            <a:r>
              <a:rPr lang="ru-RU" sz="2000" dirty="0" smtClean="0"/>
              <a:t>:</a:t>
            </a:r>
            <a:endParaRPr lang="ru-RU" sz="2000" dirty="0"/>
          </a:p>
          <a:p>
            <a:r>
              <a:rPr lang="ru-RU" sz="2000" dirty="0"/>
              <a:t>- Получил знания по маршрутизации.</a:t>
            </a:r>
          </a:p>
          <a:p>
            <a:r>
              <a:rPr lang="ru-RU" sz="2000" dirty="0"/>
              <a:t>- Получил практические навыки настройки в эмуляторе EVE-NG.</a:t>
            </a:r>
          </a:p>
          <a:p>
            <a:r>
              <a:rPr lang="ru-RU" sz="2000" dirty="0"/>
              <a:t>- Получил навыки по ведению документации.</a:t>
            </a:r>
          </a:p>
          <a:p>
            <a:endParaRPr lang="ru-RU" sz="2000" dirty="0"/>
          </a:p>
          <a:p>
            <a:r>
              <a:rPr lang="ru-RU" sz="2000" dirty="0"/>
              <a:t>Следующим шагом я запланировал повысить свой уровень технического Английского, т.к. без него глубже я не смогу погрузиться в сетевую тематику.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Ярчевский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Виталий Юрьевич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ПАО Ростелеком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 Краснодар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 t="1600" r="17933" b="50666"/>
          <a:stretch/>
        </p:blipFill>
        <p:spPr>
          <a:xfrm>
            <a:off x="3401568" y="4983890"/>
            <a:ext cx="1481383" cy="16572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Подключение удаленной площадки через L3 VPN с использованием маршрутизации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Ярчевский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Виталий Юрьевич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Ведущий и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ПАО Ростелеком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 t="1600" r="17933" b="50666"/>
          <a:stretch/>
        </p:blipFill>
        <p:spPr>
          <a:xfrm>
            <a:off x="3401568" y="4983890"/>
            <a:ext cx="1481383" cy="1657298"/>
          </a:xfrm>
          <a:prstGeom prst="rect">
            <a:avLst/>
          </a:prstGeom>
        </p:spPr>
      </p:pic>
      <p:sp>
        <p:nvSpPr>
          <p:cNvPr id="11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 Краснодар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магистральной сети провайдера запустить L3VPN и организовать взаимодействие двух отдалённых узлов.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VPC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стороне удаленной площадки должен получать IP с сервера DHCP головного офиса.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итоге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получилась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IP связанность между офисами, а сервис DHCP удаленная площадка получает с головного офиса.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был большой опыт работы на L2 уровне.</a:t>
            </a: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Опыт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L3 уровнем был на уровне поиска маршрутов.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Поднятие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стенда и его настройка заняла около 4 часов.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вот подготовка презентации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заняла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гораздо больше, около 3 полных вечеров.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обеспечения базовой IP-связности внутри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магистральной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сети провайдера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использовался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протокол ISIS.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связи с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клиентами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филиалах использовался протокол OSPF.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передачи маршрутов одного филиала другому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через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магистральную сеть использовалась технология MPLS.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головном офисе DHCP был поднят средствами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маршрутизатора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isco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 А на удаленной </a:t>
            </a:r>
            <a:endParaRPr lang="ru-RU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площадке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написан DHCP-</a:t>
            </a:r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Relay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2"/>
            <a:ext cx="6016500" cy="133886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моему мнению OSPF и ISIS одни из самых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понятных и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простых протоколов маршрутизации.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технология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MPLS позволяет достаточно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легко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создавать виртуальные каналы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между узлами сети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емонстрация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стенда в 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EVE-NG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800" i="1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А </a:t>
            </a:r>
            <a:r>
              <a:rPr lang="ru-RU" sz="1800" i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так же ссылка на </a:t>
            </a:r>
            <a:r>
              <a:rPr lang="ru-RU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github</a:t>
            </a:r>
            <a:r>
              <a:rPr lang="ru-RU" sz="1800" i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с описанием проделанной </a:t>
            </a:r>
            <a:r>
              <a:rPr lang="ru-RU" sz="1800" i="1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работы: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</a:endParaRPr>
          </a:p>
          <a:p>
            <a:pPr lvl="0" algn="ctr"/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https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://github.com/irvin232/OTUS-network-engineer/tree/master/labs/lab15-project%20work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 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" y="1197972"/>
            <a:ext cx="12192000" cy="33185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360</Words>
  <Application>Microsoft Office PowerPoint</Application>
  <PresentationFormat>Широкоэкранный</PresentationFormat>
  <Paragraphs>91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Roboto</vt:lpstr>
      <vt:lpstr>Times New Roman</vt:lpstr>
      <vt:lpstr>Avenir</vt:lpstr>
      <vt:lpstr>Calibri</vt:lpstr>
      <vt:lpstr>Noto Sans Symbols</vt:lpstr>
      <vt:lpstr>Arial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Irvin</dc:creator>
  <cp:lastModifiedBy>Irvin</cp:lastModifiedBy>
  <cp:revision>13</cp:revision>
  <dcterms:modified xsi:type="dcterms:W3CDTF">2021-02-16T17:29:39Z</dcterms:modified>
</cp:coreProperties>
</file>